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Thoracic-aorta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Thoracic-aorta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Thoracic-aorta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Thoracic-aorta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Thoracic-aorta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Thoracic-aorta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Thoracic-aorta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Thoracic-aorta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Thoracic-aorta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Thoracic-aorta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Thoracic-aorta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Thoracic-aorta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Thoracic-aorta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Thoracic-aorta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Thoracic-aorta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Thoracic-aorta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Thoracic-aorta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Thoracic-aorta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Thoracic-aorta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Thoracic-aorta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Thoracic-aorta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Thoracic-aorta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Thoracic-aorta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On-screen Show (4:3)</PresentationFormat>
  <Paragraphs>0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2025-02-04T07:33:16Z</dcterms:modified>
  <cp:category/>
</cp:coreProperties>
</file>